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0" r:id="rId2"/>
    <p:sldId id="262" r:id="rId3"/>
    <p:sldId id="268" r:id="rId4"/>
    <p:sldId id="264" r:id="rId5"/>
    <p:sldId id="265" r:id="rId6"/>
    <p:sldId id="266" r:id="rId7"/>
    <p:sldId id="267" r:id="rId8"/>
    <p:sldId id="281" r:id="rId9"/>
    <p:sldId id="269" r:id="rId10"/>
    <p:sldId id="270" r:id="rId11"/>
    <p:sldId id="271" r:id="rId12"/>
    <p:sldId id="272" r:id="rId13"/>
    <p:sldId id="273" r:id="rId14"/>
    <p:sldId id="280" r:id="rId15"/>
    <p:sldId id="274" r:id="rId16"/>
    <p:sldId id="275" r:id="rId17"/>
    <p:sldId id="276" r:id="rId18"/>
    <p:sldId id="277" r:id="rId19"/>
    <p:sldId id="278" r:id="rId20"/>
    <p:sldId id="282" r:id="rId21"/>
    <p:sldId id="263" r:id="rId22"/>
    <p:sldId id="279" r:id="rId23"/>
    <p:sldId id="259" r:id="rId24"/>
  </p:sldIdLst>
  <p:sldSz cx="9144000" cy="6858000" type="screen4x3"/>
  <p:notesSz cx="6858000" cy="9144000"/>
  <p:embeddedFontLst>
    <p:embeddedFont>
      <p:font typeface="Calibri" pitchFamily="34" charset="0"/>
      <p:regular r:id="rId25"/>
      <p:bold r:id="rId26"/>
      <p:italic r:id="rId27"/>
      <p:boldItalic r:id="rId2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585951"/>
    <a:srgbClr val="0A0620"/>
    <a:srgbClr val="0D1C3F"/>
    <a:srgbClr val="FE352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74" autoAdjust="0"/>
    <p:restoredTop sz="94660"/>
  </p:normalViewPr>
  <p:slideViewPr>
    <p:cSldViewPr>
      <p:cViewPr varScale="1">
        <p:scale>
          <a:sx n="64" d="100"/>
          <a:sy n="64" d="100"/>
        </p:scale>
        <p:origin x="-16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937A-7CAD-44BD-8ABF-AAF2CA206ED8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1155-C0B8-4AF9-967A-A69110122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937A-7CAD-44BD-8ABF-AAF2CA206ED8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1155-C0B8-4AF9-967A-A69110122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937A-7CAD-44BD-8ABF-AAF2CA206ED8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1155-C0B8-4AF9-967A-A69110122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937A-7CAD-44BD-8ABF-AAF2CA206ED8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1155-C0B8-4AF9-967A-A69110122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937A-7CAD-44BD-8ABF-AAF2CA206ED8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1155-C0B8-4AF9-967A-A69110122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937A-7CAD-44BD-8ABF-AAF2CA206ED8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1155-C0B8-4AF9-967A-A69110122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937A-7CAD-44BD-8ABF-AAF2CA206ED8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1155-C0B8-4AF9-967A-A69110122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937A-7CAD-44BD-8ABF-AAF2CA206ED8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1155-C0B8-4AF9-967A-A69110122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937A-7CAD-44BD-8ABF-AAF2CA206ED8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1155-C0B8-4AF9-967A-A69110122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937A-7CAD-44BD-8ABF-AAF2CA206ED8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1155-C0B8-4AF9-967A-A69110122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937A-7CAD-44BD-8ABF-AAF2CA206ED8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1155-C0B8-4AF9-967A-A69110122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5937A-7CAD-44BD-8ABF-AAF2CA206ED8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71155-C0B8-4AF9-967A-A69110122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sh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869947"/>
          </a:xfrm>
        </p:spPr>
        <p:txBody>
          <a:bodyPr>
            <a:normAutofit/>
          </a:bodyPr>
          <a:lstStyle/>
          <a:p>
            <a:r>
              <a:rPr lang="ru-RU" sz="1400" b="1" dirty="0" smtClean="0"/>
              <a:t>КОНКУРС </a:t>
            </a:r>
            <a:r>
              <a:rPr lang="ru-RU" sz="1400" b="1" dirty="0"/>
              <a:t>«МУЛЬТИМЕДИА УРОК 2015», ПОСВЯЩЕННОМ 70-ЛЕТИЮ ПОБЕДЫ В ВЕЛИКОЙ ОТЕЧЕСТВЕННОЙ ВОЙНЕ 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8660" y="2309534"/>
            <a:ext cx="79180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Story" panose="02000503050000020004" pitchFamily="50" charset="0"/>
              </a:rPr>
              <a:t>Тематическая картина. </a:t>
            </a:r>
          </a:p>
          <a:p>
            <a:pPr algn="ctr"/>
            <a:r>
              <a:rPr lang="ru-RU" sz="4000" dirty="0" smtClean="0">
                <a:latin typeface="Story" panose="02000503050000020004" pitchFamily="50" charset="0"/>
              </a:rPr>
              <a:t>Бытовой и исторический жанры.</a:t>
            </a:r>
          </a:p>
          <a:p>
            <a:pPr algn="ctr"/>
            <a:r>
              <a:rPr lang="ru-RU" sz="4000" dirty="0" smtClean="0">
                <a:latin typeface="Story" panose="02000503050000020004" pitchFamily="50" charset="0"/>
              </a:rPr>
              <a:t>7класс</a:t>
            </a:r>
            <a:endParaRPr lang="ru-RU" sz="4000" dirty="0">
              <a:latin typeface="Story" panose="02000503050000020004" pitchFamily="50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44284" y="5517232"/>
            <a:ext cx="7772400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/>
              <a:t>Выполнила: учитель </a:t>
            </a:r>
            <a:r>
              <a:rPr lang="ru-RU" sz="1600" b="1" dirty="0" smtClean="0"/>
              <a:t>ИЗО МОБУГ №2 г. Новокубанска Голубина Вера Алексеевна</a:t>
            </a:r>
            <a:endParaRPr lang="ru-RU" sz="1600" dirty="0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84" y="-1"/>
            <a:ext cx="9158683" cy="68753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35220782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43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47291313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6"/>
            <a:ext cx="9144000" cy="68643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87473628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2" y="-1"/>
            <a:ext cx="9131388" cy="68548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33770110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706" r="2629" b="-400"/>
          <a:stretch/>
        </p:blipFill>
        <p:spPr>
          <a:xfrm>
            <a:off x="-36512" y="0"/>
            <a:ext cx="9217023" cy="6885384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740060" y="2559053"/>
            <a:ext cx="7772400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>
                <a:solidFill>
                  <a:schemeClr val="bg1"/>
                </a:solidFill>
                <a:latin typeface="Story" panose="02000503050000020004" pitchFamily="50" charset="0"/>
              </a:rPr>
              <a:t>II </a:t>
            </a:r>
            <a:r>
              <a:rPr lang="ru-RU" sz="4800" b="1" dirty="0" smtClean="0">
                <a:solidFill>
                  <a:schemeClr val="bg1"/>
                </a:solidFill>
                <a:latin typeface="Story" panose="02000503050000020004" pitchFamily="50" charset="0"/>
              </a:rPr>
              <a:t>ЭТАП ВЕЛИКОЙ ОТЕЧЕСТВЕННОЙ ВОЙНЫ</a:t>
            </a:r>
            <a:r>
              <a:rPr lang="ru-RU" sz="4800" b="1" dirty="0" smtClean="0">
                <a:solidFill>
                  <a:schemeClr val="bg1"/>
                </a:solidFill>
              </a:rPr>
              <a:t> 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2444707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" y="0"/>
            <a:ext cx="9143213" cy="68637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47104836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43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29788067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43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90434918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43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89704786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59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43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07589496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Story" panose="02000503050000020004" pitchFamily="50" charset="0"/>
              </a:rPr>
              <a:t>Жанры изобразительного искусства</a:t>
            </a:r>
            <a:endParaRPr lang="ru-RU" dirty="0">
              <a:latin typeface="Story" panose="02000503050000020004" pitchFamily="50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25963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/>
              <a:t>НАТЮРМОРТ </a:t>
            </a:r>
            <a:r>
              <a:rPr lang="ru-RU" dirty="0" smtClean="0"/>
              <a:t>— жанр изобразительного искусства, показывающий неодушевленные предметы, размещенные в реальной бытовой среде и организованные в определенную группу; картина с изображением предметов обихода, цветов, плодов, битой дичи, выловленной рыбы.</a:t>
            </a:r>
          </a:p>
          <a:p>
            <a:r>
              <a:rPr lang="ru-RU" b="1" dirty="0" smtClean="0"/>
              <a:t>ПЕЙЗАЖ</a:t>
            </a:r>
            <a:r>
              <a:rPr lang="ru-RU" dirty="0" smtClean="0"/>
              <a:t> — изображение какой-либо местности, картин природы: рек, гор, полей, лесов, сельского или городского ландшафта; по предмету изображения выделяют архитектурно-городской, индустриальный пейзаж, </a:t>
            </a:r>
            <a:r>
              <a:rPr lang="ru-RU" dirty="0" err="1" smtClean="0"/>
              <a:t>ведуту</a:t>
            </a:r>
            <a:r>
              <a:rPr lang="ru-RU" dirty="0" smtClean="0"/>
              <a:t>, марину (изображает море), исторический,  фантастический (футурологический), лирический, эпический пейзаж.</a:t>
            </a:r>
          </a:p>
          <a:p>
            <a:r>
              <a:rPr lang="ru-RU" b="1" dirty="0" smtClean="0"/>
              <a:t>ПОРТРЕТ</a:t>
            </a:r>
            <a:r>
              <a:rPr lang="ru-RU" dirty="0" smtClean="0"/>
              <a:t> — жанр изобразительного искусства, посвященный изображению человека или группы людей; разновидности — автопортрет, групповой портрет, парадный, камерный, костюмированный портрет, миниатюра портретная, парсуна.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АНИМАЛИСТИЧЕСКИЙ — связанный с изображением животных в живописи, скульптуре и графике; сочетает </a:t>
            </a:r>
            <a:r>
              <a:rPr lang="ru-RU" b="1" dirty="0" err="1" smtClean="0"/>
              <a:t>естественно-научные</a:t>
            </a:r>
            <a:r>
              <a:rPr lang="ru-RU" b="1" dirty="0" smtClean="0"/>
              <a:t> и художественные начала.</a:t>
            </a:r>
          </a:p>
          <a:p>
            <a:endParaRPr lang="ru-RU" b="1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БЫТОВОЙ </a:t>
            </a:r>
            <a:r>
              <a:rPr lang="ru-RU" dirty="0" smtClean="0"/>
              <a:t>— связанный с изображением повседневной частной и общественной жизни человека.</a:t>
            </a:r>
            <a:endParaRPr lang="ru-RU" b="1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ИСТОРИЧЕСКИЙ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dirty="0" smtClean="0"/>
              <a:t>— один из основных жанров изобразительного искусства, посвященный историческим событиям прошлого и современности, социально значимым явлениям в истории народов.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БАТАЛЬНЫЙ </a:t>
            </a:r>
            <a:r>
              <a:rPr lang="ru-RU" b="1" dirty="0" smtClean="0"/>
              <a:t>— посвященный изображению войны и военной жизни. В произведениях батального жанра главное место занимают сцены сражений и военных походов 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5475" b="5962"/>
          <a:stretch/>
        </p:blipFill>
        <p:spPr>
          <a:xfrm>
            <a:off x="0" y="-794"/>
            <a:ext cx="9180512" cy="6858794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740060" y="2559053"/>
            <a:ext cx="7772400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>
                <a:solidFill>
                  <a:schemeClr val="bg1"/>
                </a:solidFill>
                <a:latin typeface="Story" panose="02000503050000020004" pitchFamily="50" charset="0"/>
              </a:rPr>
              <a:t>III </a:t>
            </a:r>
            <a:r>
              <a:rPr lang="ru-RU" sz="4800" b="1" dirty="0" smtClean="0">
                <a:solidFill>
                  <a:schemeClr val="bg1"/>
                </a:solidFill>
                <a:latin typeface="Story" panose="02000503050000020004" pitchFamily="50" charset="0"/>
              </a:rPr>
              <a:t>ЭТАП ВЕЛИКОЙ ОТЕЧЕСТВЕННОЙ ВОЙНЫ</a:t>
            </a:r>
            <a:r>
              <a:rPr lang="ru-RU" sz="4800" b="1" dirty="0" smtClean="0">
                <a:solidFill>
                  <a:schemeClr val="bg1"/>
                </a:solidFill>
              </a:rPr>
              <a:t> 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608280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59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43402" b="21251"/>
          <a:stretch/>
        </p:blipFill>
        <p:spPr>
          <a:xfrm>
            <a:off x="1" y="1484784"/>
            <a:ext cx="3059832" cy="54006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5017" b="21251"/>
          <a:stretch/>
        </p:blipFill>
        <p:spPr>
          <a:xfrm>
            <a:off x="3071770" y="1484784"/>
            <a:ext cx="3156414" cy="5400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1643050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439" r="9944" b="21251"/>
          <a:stretch/>
        </p:blipFill>
        <p:spPr>
          <a:xfrm>
            <a:off x="6191671" y="1484784"/>
            <a:ext cx="2952329" cy="54006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82768" y="1980505"/>
            <a:ext cx="289225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1) 22 июня 1941 года – 19 ноября 1942 года –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 нападения Германии на СССР до начала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 контрнаступления советских войск под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Сталинградом – срыв блицкрига,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 созданием условий для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коренного перелома в войне;</a:t>
            </a:r>
            <a:endParaRPr lang="ru-RU" dirty="0">
              <a:solidFill>
                <a:schemeClr val="bg1"/>
              </a:solidFill>
              <a:latin typeface="Story" panose="02000503050000020004" pitchFamily="50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99354" y="1980505"/>
            <a:ext cx="302882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2) 17 ноября 1942 – декабрь 1943 года –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коренной перелом в ходе ВОВ и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 Второй Мировой войны, переход стратегической инициативы к Советской Армии завершился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 форсированием Днепра 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освобождением Киева;</a:t>
            </a:r>
            <a:endParaRPr lang="ru-RU" dirty="0">
              <a:solidFill>
                <a:schemeClr val="bg1"/>
              </a:solidFill>
              <a:latin typeface="Story" panose="02000503050000020004" pitchFamily="50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48239" y="1961538"/>
            <a:ext cx="279576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3)1944 год - 9 мая 1945 года </a:t>
            </a:r>
            <a:r>
              <a:rPr lang="ru-RU" dirty="0" smtClean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полное </a:t>
            </a:r>
            <a:r>
              <a:rPr lang="ru-RU" dirty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изгнание захватчиков с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территории СССР, освобождение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Советской Армией стран Центральной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и Юго-Восточной Европы,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окончательный разгром </a:t>
            </a:r>
            <a:r>
              <a:rPr lang="ru-RU" dirty="0" smtClean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и капитуляция </a:t>
            </a:r>
            <a:r>
              <a:rPr lang="ru-RU" dirty="0">
                <a:solidFill>
                  <a:schemeClr val="bg1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фашистской Германии. </a:t>
            </a:r>
            <a:endParaRPr lang="ru-RU" dirty="0">
              <a:solidFill>
                <a:schemeClr val="bg1"/>
              </a:solidFill>
              <a:latin typeface="Story" panose="02000503050000020004" pitchFamily="50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2040" y="430735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Story" panose="02000503050000020004" pitchFamily="50" charset="0"/>
              </a:rPr>
              <a:t>Лента времени Великой Отечественной войны</a:t>
            </a:r>
            <a:endParaRPr lang="ru-RU" sz="2800" dirty="0">
              <a:solidFill>
                <a:schemeClr val="bg1"/>
              </a:solidFill>
              <a:latin typeface="Story" panose="02000503050000020004" pitchFamily="50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59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7"/>
          <p:cNvSpPr txBox="1">
            <a:spLocks/>
          </p:cNvSpPr>
          <p:nvPr/>
        </p:nvSpPr>
        <p:spPr>
          <a:xfrm>
            <a:off x="611560" y="1916832"/>
            <a:ext cx="7772400" cy="3569307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solidFill>
                  <a:schemeClr val="bg1"/>
                </a:solidFill>
                <a:latin typeface="Story" panose="02000503050000020004" pitchFamily="50" charset="0"/>
              </a:rPr>
              <a:t>Ответе на вопросы: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  <a:latin typeface="Story" panose="02000503050000020004" pitchFamily="50" charset="0"/>
              </a:rPr>
              <a:t>Какие жанры и виды изобразительного искусства характерны для военного времени?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  <a:latin typeface="Story" panose="02000503050000020004" pitchFamily="50" charset="0"/>
              </a:rPr>
              <a:t>С какими художниками мы сегодня познакомились, которые работали в этих жанрах, назовите их произведения?.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  <a:latin typeface="Story" panose="02000503050000020004" pitchFamily="50" charset="0"/>
              </a:rPr>
              <a:t>Какое произведение произвело наибольшее впечатление на вас?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  <a:latin typeface="Story" panose="02000503050000020004" pitchFamily="50" charset="0"/>
              </a:rPr>
              <a:t>Как называется жанр, в котором работали эти художники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26367292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59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366120"/>
            <a:ext cx="6662563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toru"/>
              </a:rPr>
              <a:t>Интернет ресурсы:</a:t>
            </a:r>
            <a:endParaRPr lang="ru-RU" sz="2800" b="1" dirty="0">
              <a:solidFill>
                <a:schemeClr val="bg1"/>
              </a:solidFill>
              <a:latin typeface="Ctoru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835697" y="4482058"/>
            <a:ext cx="648072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Story" panose="02000503050000020004" pitchFamily="50" charset="0"/>
                <a:ea typeface="Calibri" pitchFamily="34" charset="0"/>
                <a:cs typeface="Times New Roman" pitchFamily="18" charset="0"/>
              </a:rPr>
              <a:t>http://luckytoys.ru/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Story" panose="02000503050000020004" pitchFamily="50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Story" panose="02000503050000020004" pitchFamily="50" charset="0"/>
                <a:ea typeface="Calibri" pitchFamily="34" charset="0"/>
                <a:cs typeface="Times New Roman" pitchFamily="18" charset="0"/>
              </a:rPr>
              <a:t>http://www.bing.com/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Story" panose="02000503050000020004" pitchFamily="50" charset="0"/>
              <a:cs typeface="Times New Roman" pitchFamily="18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Story" panose="02000503050000020004" pitchFamily="50" charset="0"/>
                <a:ea typeface="Calibri" pitchFamily="34" charset="0"/>
                <a:cs typeface="Times New Roman" pitchFamily="18" charset="0"/>
              </a:rPr>
              <a:t>http://otkritka-reprodukzija.blogspot.ru/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B0F0"/>
                </a:solidFill>
                <a:latin typeface="Story" panose="02000503050000020004" pitchFamily="50" charset="0"/>
                <a:ea typeface="Times New Roman" pitchFamily="18" charset="0"/>
                <a:cs typeface="Times New Roman" pitchFamily="18" charset="0"/>
              </a:rPr>
              <a:t>http://gym6.narod.ru/</a:t>
            </a:r>
            <a:endParaRPr lang="ru-RU" dirty="0" smtClean="0">
              <a:solidFill>
                <a:srgbClr val="00B0F0"/>
              </a:solidFill>
              <a:latin typeface="Story" panose="02000503050000020004" pitchFamily="50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71604" y="357166"/>
            <a:ext cx="6000792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toru"/>
                <a:ea typeface="Times New Roman" pitchFamily="18" charset="0"/>
                <a:cs typeface="Times New Roman" pitchFamily="18" charset="0"/>
              </a:rPr>
              <a:t>методическая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toru"/>
                <a:ea typeface="Times New Roman" pitchFamily="18" charset="0"/>
                <a:cs typeface="Times New Roman" pitchFamily="18" charset="0"/>
              </a:rPr>
              <a:t>литература: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toru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toru"/>
                <a:ea typeface="Times New Roman" pitchFamily="18" charset="0"/>
                <a:cs typeface="Times New Roman" pitchFamily="18" charset="0"/>
              </a:rPr>
              <a:t>Ганиева В. Н., Кузнецова Э. В. Беседы о советских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toru"/>
                <a:ea typeface="Times New Roman" pitchFamily="18" charset="0"/>
                <a:cs typeface="Times New Roman" pitchFamily="18" charset="0"/>
              </a:rPr>
              <a:t>художниках,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toru"/>
                <a:ea typeface="Times New Roman" pitchFamily="18" charset="0"/>
                <a:cs typeface="Times New Roman" pitchFamily="18" charset="0"/>
              </a:rPr>
              <a:t>Пособие для учащихся.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toru"/>
                <a:ea typeface="Times New Roman" pitchFamily="18" charset="0"/>
                <a:cs typeface="Times New Roman" pitchFamily="18" charset="0"/>
              </a:rPr>
              <a:t>М; 1964.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Ctoru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toru"/>
                <a:ea typeface="Times New Roman" pitchFamily="18" charset="0"/>
                <a:cs typeface="Times New Roman" pitchFamily="18" charset="0"/>
              </a:rPr>
              <a:t>Жуков А.С. Страницы истории нашей. Живопись. Скульптура. Поэзия.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toru"/>
                <a:ea typeface="Times New Roman" pitchFamily="18" charset="0"/>
                <a:cs typeface="Times New Roman" pitchFamily="18" charset="0"/>
              </a:rPr>
              <a:t>М;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toru"/>
                <a:ea typeface="Times New Roman" pitchFamily="18" charset="0"/>
                <a:cs typeface="Times New Roman" pitchFamily="18" charset="0"/>
              </a:rPr>
              <a:t>«Изобразительное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toru"/>
                <a:ea typeface="Times New Roman" pitchFamily="18" charset="0"/>
                <a:cs typeface="Times New Roman" pitchFamily="18" charset="0"/>
              </a:rPr>
              <a:t>искусство»1988.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Ctoru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toru"/>
                <a:ea typeface="Times New Roman" pitchFamily="18" charset="0"/>
                <a:cs typeface="Times New Roman" pitchFamily="18" charset="0"/>
              </a:rPr>
              <a:t>Советская культура в годы Великой Отечественной войны. М.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toru"/>
                <a:ea typeface="Times New Roman" pitchFamily="18" charset="0"/>
                <a:cs typeface="Times New Roman" pitchFamily="18" charset="0"/>
              </a:rPr>
              <a:t>1976.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Ctoru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toru"/>
                <a:ea typeface="Times New Roman" pitchFamily="18" charset="0"/>
                <a:cs typeface="Times New Roman" pitchFamily="18" charset="0"/>
              </a:rPr>
              <a:t>Энциклопедия. Искусство ХХ века. </a:t>
            </a: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B0F0"/>
                </a:solidFill>
                <a:effectLst/>
                <a:latin typeface="Ctoru"/>
                <a:ea typeface="Times New Roman" pitchFamily="18" charset="0"/>
                <a:cs typeface="Times New Roman" pitchFamily="18" charset="0"/>
              </a:rPr>
              <a:t>М;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toru"/>
                <a:ea typeface="Times New Roman" pitchFamily="18" charset="0"/>
                <a:cs typeface="Times New Roman" pitchFamily="18" charset="0"/>
              </a:rPr>
              <a:t>2003.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Ctoru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toru"/>
                <a:ea typeface="Times New Roman" pitchFamily="18" charset="0"/>
                <a:cs typeface="Times New Roman" pitchFamily="18" charset="0"/>
              </a:rPr>
              <a:t>Энциклопедический словарь.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toru"/>
                <a:ea typeface="Times New Roman" pitchFamily="18" charset="0"/>
                <a:cs typeface="Times New Roman" pitchFamily="18" charset="0"/>
              </a:rPr>
              <a:t>М; 2000.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Ctoru"/>
              <a:cs typeface="Arial" pitchFamily="34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35564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43767958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44" y="0"/>
            <a:ext cx="9156343" cy="68735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42758626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43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66051920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43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32947276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43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3709224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582"/>
          <a:stretch/>
        </p:blipFill>
        <p:spPr>
          <a:xfrm>
            <a:off x="0" y="0"/>
            <a:ext cx="925252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40060" y="2559053"/>
            <a:ext cx="7772400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>
                <a:solidFill>
                  <a:schemeClr val="bg1"/>
                </a:solidFill>
                <a:latin typeface="Story" panose="02000503050000020004" pitchFamily="50" charset="0"/>
              </a:rPr>
              <a:t>I </a:t>
            </a:r>
            <a:r>
              <a:rPr lang="ru-RU" sz="4800" b="1" dirty="0" smtClean="0">
                <a:solidFill>
                  <a:schemeClr val="bg1"/>
                </a:solidFill>
                <a:latin typeface="Story" panose="02000503050000020004" pitchFamily="50" charset="0"/>
              </a:rPr>
              <a:t>ЭТАП ВЕЛИКОЙ ОТЕЧЕСТВЕННОЙ ВОЙНЫ</a:t>
            </a:r>
            <a:r>
              <a:rPr lang="ru-RU" sz="4800" b="1" dirty="0" smtClean="0">
                <a:solidFill>
                  <a:schemeClr val="bg1"/>
                </a:solidFill>
              </a:rPr>
              <a:t> 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3326115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50" y="0"/>
            <a:ext cx="9164150" cy="68794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15091819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1557</TotalTime>
  <Words>212</Words>
  <Application>Microsoft Office PowerPoint</Application>
  <PresentationFormat>Экран (4:3)</PresentationFormat>
  <Paragraphs>50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Story</vt:lpstr>
      <vt:lpstr>Times New Roman</vt:lpstr>
      <vt:lpstr>Ctoru</vt:lpstr>
      <vt:lpstr>Тема Office</vt:lpstr>
      <vt:lpstr>КОНКУРС «МУЛЬТИМЕДИА УРОК 2015», ПОСВЯЩЕННОМ 70-ЛЕТИЮ ПОБЕДЫ В ВЕЛИКОЙ ОТЕЧЕСТВЕННОЙ ВОЙНЕ </vt:lpstr>
      <vt:lpstr>Жанры изобразительного искусства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Лента времени Великой Отечественной войны</vt:lpstr>
      <vt:lpstr>Слайд 22</vt:lpstr>
      <vt:lpstr>Интернет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Голубина</dc:creator>
  <cp:lastModifiedBy>Голубина</cp:lastModifiedBy>
  <cp:revision>40</cp:revision>
  <dcterms:created xsi:type="dcterms:W3CDTF">2015-03-29T08:24:49Z</dcterms:created>
  <dcterms:modified xsi:type="dcterms:W3CDTF">2015-04-01T11:31:34Z</dcterms:modified>
</cp:coreProperties>
</file>